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9" autoAdjust="0"/>
    <p:restoredTop sz="94660"/>
  </p:normalViewPr>
  <p:slideViewPr>
    <p:cSldViewPr snapToGrid="0">
      <p:cViewPr varScale="1">
        <p:scale>
          <a:sx n="76" d="100"/>
          <a:sy n="76" d="100"/>
        </p:scale>
        <p:origin x="48" y="2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2647F-7871-F777-96F4-C73CA2EE1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3CBAAA6-C6E4-21CA-26D8-67199D74D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9383FA-BA1E-C7FE-C3CB-CC73BD46B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CA762A-14B8-3C1E-246D-75DF429FA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4E2D08-7165-DBAC-3B7A-DF581708A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7535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8F8773-52C1-207C-A9E6-9F2664567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73EF242-2E33-F364-2BF3-550E4A07B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0EB34F-A1FB-8867-0416-6B5044F7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89260B-343D-CDE4-7A7E-EFE1A01B9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10206C-42A1-859E-F5BD-206BB6990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249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589CE42-DA81-4889-37C0-603B69E77E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76AFD33-910E-B50F-3E9C-A23BB6F165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55F1FE-D527-F48F-FF1E-E22FDE7CF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2D4DAD-59E1-21B6-C9E8-D8D2602A8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6BFE17-5344-D796-8C6C-2D55E7061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83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8D82E9-0BE2-7B6F-B172-9353643AE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2208EC-FD4C-0C8B-140A-D1180E393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4C4112-8990-3E4C-C9BA-C37AF92BF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EA07C8-F6FC-6551-9B32-E7FB4A600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12F739-39AB-3BD9-FC04-CE1AE3BF2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102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B7B334-EA1B-EF7A-7B2E-4AF51B5B3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DB7A25-7B58-8F0D-7D7C-0CB9B8815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08E2E7-84FC-B702-9959-15F205AAB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AD927A-6262-BBC3-BFCB-8737F55F8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FF009F-EE28-37A1-B351-7C27778C5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7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6C45D4-099B-E872-F225-3358FE4E9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F78FA5-85CB-72F6-621C-7645752D70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0DDE7C-DBCF-4392-7200-2B3A16860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0FD2C7-90DD-0CA9-677D-28536432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E279BA-D745-50DA-0FC2-C936E2E5B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EE6970-43F6-0237-EDA8-8E1DCA4D2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003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FAEB0A-CA58-61C1-873E-D8607273E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8E8A85-A0A8-A305-3918-AE16F96FC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76ED1-7B32-C8B6-E71E-756D1FD26F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A65FA0B-FB7E-F9A4-3359-295F50E9B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371FBC-8CA5-5EC7-63AC-3B9380C78D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2BE6798-F877-3BF4-27C6-EB7638D9F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7E7E8AD-9FF2-B72E-14F3-3F2794F9F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E913712-0CB5-5CDA-AFE3-D1F43BECF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637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BA2DDE-972D-0FCB-6BD6-B0E626E89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A51747-721E-BEA9-FB7A-308C78A65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A403FAD-5FDF-3651-7404-CD602EBDE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C9DEC5-B138-671C-14AC-8F3A36BA5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5376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3BC015C-D9C7-8393-AF29-43311DB82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C69E588-C66C-BE75-FFBC-8E8BF2C5D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6EB0BFD-4342-BD83-835B-86F138981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139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E50008-7DCF-17F5-F89B-AD3A4E183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922007-AD5F-2125-A66E-8724103B0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6F10105-76E0-64C5-23B7-42838820D0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944143-EE06-F945-FD29-AD49B3E75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627E8E-52D2-6DD5-716F-A710112F6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60AB63-463C-EB31-2D75-FAFA0F933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31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BE261-97A9-6910-F2E4-490EB1056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8681D89-96E7-942A-C860-E579D1D88D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A8BADA-6CB6-FF83-845C-6D67ED58BE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36E82B-CA6A-A0B6-87ED-727413767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CB0A5B-4C89-3F24-F67E-4A789B274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BC46DC-9183-3CC5-5755-CBE674241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1150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0C6CE6D-3EC0-551C-71AE-54797666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2DC03EC-4B45-29AB-ACC0-59F05AF90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C8F6C3-8704-26E5-C2A6-8B9431C575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A6613-33B0-4288-BC24-E22D0F794475}" type="datetimeFigureOut">
              <a:rPr lang="zh-CN" altLang="en-US" smtClean="0"/>
              <a:t>2023/8/30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63E0F3-6E1B-0F47-6775-14FCFB5B0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79A7EE-9965-CC82-0F56-C83D8164B2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27E32-2CDF-4780-9810-B42E1388AE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767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8C847D8-7E2D-2574-E574-1DC93883B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076003" cy="3721241"/>
          </a:xfrm>
          <a:prstGeom prst="rect">
            <a:avLst/>
          </a:prstGeom>
        </p:spPr>
      </p:pic>
      <p:pic>
        <p:nvPicPr>
          <p:cNvPr id="6" name="LEDstring指令">
            <a:hlinkClick r:id="" action="ppaction://media"/>
            <a:extLst>
              <a:ext uri="{FF2B5EF4-FFF2-40B4-BE49-F238E27FC236}">
                <a16:creationId xmlns:a16="http://schemas.microsoft.com/office/drawing/2014/main" id="{0212760C-A663-F6CC-7B35-A329BAE1DC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071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3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4A532DA-8FEC-CA0A-84BD-0C3D11A45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7701067" cy="5836428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57D6A76-0B47-7D3E-50B2-198183C09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600" y="542334"/>
            <a:ext cx="7447400" cy="502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161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F93C43-B961-D426-4A94-1096B7D83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FB7748A-70EA-8B3F-D6F3-F3A4FE881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91381" y="138737"/>
            <a:ext cx="14169098" cy="6243144"/>
          </a:xfrm>
        </p:spPr>
      </p:pic>
    </p:spTree>
    <p:extLst>
      <p:ext uri="{BB962C8B-B14F-4D97-AF65-F5344CB8AC3E}">
        <p14:creationId xmlns:p14="http://schemas.microsoft.com/office/powerpoint/2010/main" val="2109966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861015C-255A-F955-A8AE-23724D8F7D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279" y="448365"/>
            <a:ext cx="4410040" cy="4351338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18A3ABD-474A-A8FC-A64C-26D8B66C7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5132" y="2553751"/>
            <a:ext cx="8364873" cy="290643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745CF2B-CA62-48BD-9AC2-B41665288DE5}"/>
              </a:ext>
            </a:extLst>
          </p:cNvPr>
          <p:cNvSpPr txBox="1"/>
          <p:nvPr/>
        </p:nvSpPr>
        <p:spPr>
          <a:xfrm>
            <a:off x="4230095" y="1953880"/>
            <a:ext cx="60949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1100</a:t>
            </a:r>
            <a:r>
              <a:rPr lang="zh-CN" alt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altLang="zh-C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0000</a:t>
            </a:r>
            <a:r>
              <a:rPr lang="zh-CN" alt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en-US" altLang="zh-C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0000 0000</a:t>
            </a:r>
          </a:p>
          <a:p>
            <a:pPr algn="ctr"/>
            <a:r>
              <a:rPr lang="en-US" altLang="zh-C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10</a:t>
            </a:r>
            <a:r>
              <a:rPr lang="en-US" altLang="zh-CN" sz="18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00 0000 0000 0000</a:t>
            </a:r>
            <a:endParaRPr lang="zh-CN" altLang="en-US" sz="18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C56F020-D001-BB44-982E-901CD7B35AF6}"/>
              </a:ext>
            </a:extLst>
          </p:cNvPr>
          <p:cNvSpPr/>
          <p:nvPr/>
        </p:nvSpPr>
        <p:spPr>
          <a:xfrm>
            <a:off x="3795523" y="5598396"/>
            <a:ext cx="6376389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3200" b="1" cap="none" spc="0" dirty="0">
                <a:ln/>
                <a:solidFill>
                  <a:schemeClr val="accent4"/>
                </a:solidFill>
                <a:effectLst/>
              </a:rPr>
              <a:t>0101 0003</a:t>
            </a:r>
            <a:endParaRPr lang="zh-CN" altLang="en-US" sz="32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73699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F93C43-B961-D426-4A94-1096B7D83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FB7748A-70EA-8B3F-D6F3-F3A4FE881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91381" y="138737"/>
            <a:ext cx="14169098" cy="6243144"/>
          </a:xfrm>
        </p:spPr>
      </p:pic>
    </p:spTree>
    <p:extLst>
      <p:ext uri="{BB962C8B-B14F-4D97-AF65-F5344CB8AC3E}">
        <p14:creationId xmlns:p14="http://schemas.microsoft.com/office/powerpoint/2010/main" val="657262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EE2AFF-2C86-264B-F6FD-39AA3C28C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F3EC309-3943-2197-DB75-690F03269B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314" y="85112"/>
            <a:ext cx="6787182" cy="4351338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2778AF0-9ED6-250E-B2E8-9EEC43E61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2865" y="0"/>
            <a:ext cx="4871041" cy="685800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0F69B3E-7FE3-A355-5356-3ECC6746AB78}"/>
              </a:ext>
            </a:extLst>
          </p:cNvPr>
          <p:cNvSpPr txBox="1"/>
          <p:nvPr/>
        </p:nvSpPr>
        <p:spPr>
          <a:xfrm>
            <a:off x="1702150" y="5093227"/>
            <a:ext cx="195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灯亮  以及灯闪</a:t>
            </a:r>
          </a:p>
        </p:txBody>
      </p:sp>
    </p:spTree>
    <p:extLst>
      <p:ext uri="{BB962C8B-B14F-4D97-AF65-F5344CB8AC3E}">
        <p14:creationId xmlns:p14="http://schemas.microsoft.com/office/powerpoint/2010/main" val="325862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254C215-3392-BA69-2759-8E4778219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5930"/>
            <a:ext cx="6300679" cy="4351338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957638A-1C21-51FC-374B-D293488CA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690" y="26801"/>
            <a:ext cx="5857433" cy="680439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A5F7AA3-E656-623E-FF97-A78BAA9B50A3}"/>
              </a:ext>
            </a:extLst>
          </p:cNvPr>
          <p:cNvSpPr txBox="1"/>
          <p:nvPr/>
        </p:nvSpPr>
        <p:spPr>
          <a:xfrm>
            <a:off x="-554378" y="4378139"/>
            <a:ext cx="609494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b="1" cap="none" spc="0" dirty="0">
                <a:ln/>
                <a:solidFill>
                  <a:schemeClr val="accent4"/>
                </a:solidFill>
                <a:effectLst/>
              </a:rPr>
              <a:t>0101 0003  </a:t>
            </a:r>
          </a:p>
          <a:p>
            <a:pPr algn="ctr"/>
            <a:r>
              <a:rPr lang="en-US" altLang="zh-CN" b="1" dirty="0">
                <a:ln/>
                <a:solidFill>
                  <a:schemeClr val="accent4"/>
                </a:solidFill>
              </a:rPr>
              <a:t>-&gt;0101 0003  &amp;  11110000  (0xf0) </a:t>
            </a:r>
          </a:p>
          <a:p>
            <a:pPr algn="ctr"/>
            <a:r>
              <a:rPr lang="en-US" altLang="zh-CN" b="1" dirty="0">
                <a:ln/>
                <a:solidFill>
                  <a:schemeClr val="accent4"/>
                </a:solidFill>
              </a:rPr>
              <a:t>0101 0000</a:t>
            </a:r>
          </a:p>
          <a:p>
            <a:pPr algn="ctr"/>
            <a:r>
              <a:rPr lang="en-US" altLang="zh-CN" sz="1800" b="1" cap="none" spc="0" dirty="0">
                <a:ln/>
                <a:solidFill>
                  <a:schemeClr val="accent4"/>
                </a:solidFill>
                <a:effectLst/>
              </a:rPr>
              <a:t>-&gt;</a:t>
            </a:r>
            <a:r>
              <a:rPr lang="en-US" altLang="zh-CN" b="1" dirty="0">
                <a:ln/>
                <a:solidFill>
                  <a:schemeClr val="accent4"/>
                </a:solidFill>
              </a:rPr>
              <a:t>0101 0000 &gt;&gt;4</a:t>
            </a:r>
          </a:p>
          <a:p>
            <a:pPr algn="ctr"/>
            <a:r>
              <a:rPr lang="en-US" altLang="zh-CN" b="1" dirty="0">
                <a:ln/>
                <a:solidFill>
                  <a:schemeClr val="accent4"/>
                </a:solidFill>
              </a:rPr>
              <a:t>0000 0101</a:t>
            </a:r>
          </a:p>
          <a:p>
            <a:pPr algn="ctr"/>
            <a:r>
              <a:rPr lang="en-US" altLang="zh-CN" b="1" dirty="0">
                <a:ln/>
                <a:solidFill>
                  <a:schemeClr val="accent4"/>
                </a:solidFill>
              </a:rPr>
              <a:t>-&gt;0000 0101 &amp; 0000 0001 </a:t>
            </a:r>
            <a:r>
              <a:rPr lang="zh-CN" altLang="en-US" b="1" dirty="0">
                <a:ln/>
                <a:solidFill>
                  <a:schemeClr val="accent4"/>
                </a:solidFill>
              </a:rPr>
              <a:t>（</a:t>
            </a:r>
            <a:r>
              <a:rPr lang="en-US" altLang="zh-CN" b="1" dirty="0">
                <a:ln/>
                <a:solidFill>
                  <a:schemeClr val="accent4"/>
                </a:solidFill>
              </a:rPr>
              <a:t>0x01</a:t>
            </a:r>
            <a:r>
              <a:rPr lang="zh-CN" altLang="en-US" b="1" dirty="0">
                <a:ln/>
                <a:solidFill>
                  <a:schemeClr val="accent4"/>
                </a:solidFill>
              </a:rPr>
              <a:t>）</a:t>
            </a:r>
            <a:endParaRPr lang="en-US" altLang="zh-CN" b="1" dirty="0">
              <a:ln/>
              <a:solidFill>
                <a:schemeClr val="accent4"/>
              </a:solidFill>
            </a:endParaRPr>
          </a:p>
          <a:p>
            <a:pPr algn="ctr"/>
            <a:r>
              <a:rPr lang="en-US" altLang="zh-CN" b="1" dirty="0">
                <a:ln/>
                <a:solidFill>
                  <a:schemeClr val="accent4"/>
                </a:solidFill>
              </a:rPr>
              <a:t>0000 0001</a:t>
            </a:r>
          </a:p>
          <a:p>
            <a:pPr algn="ctr"/>
            <a:endParaRPr lang="en-US" altLang="zh-CN" b="1" dirty="0">
              <a:ln/>
              <a:solidFill>
                <a:schemeClr val="accent4"/>
              </a:solidFill>
            </a:endParaRPr>
          </a:p>
          <a:p>
            <a:pPr algn="ctr"/>
            <a:endParaRPr lang="zh-CN" altLang="en-US" sz="18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83337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F93C43-B961-D426-4A94-1096B7D83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FB7748A-70EA-8B3F-D6F3-F3A4FE881D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91381" y="138737"/>
            <a:ext cx="14169098" cy="6243144"/>
          </a:xfrm>
        </p:spPr>
      </p:pic>
    </p:spTree>
    <p:extLst>
      <p:ext uri="{BB962C8B-B14F-4D97-AF65-F5344CB8AC3E}">
        <p14:creationId xmlns:p14="http://schemas.microsoft.com/office/powerpoint/2010/main" val="947656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D74B97B-B89D-30CF-3419-3D7B74EAB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0906" y="-31654"/>
            <a:ext cx="3136790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E3BE8C7-DBF6-8C8C-0F83-8D1D26558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7643" y="-31654"/>
            <a:ext cx="4296713" cy="6858000"/>
          </a:xfrm>
          <a:prstGeom prst="rect">
            <a:avLst/>
          </a:prstGeom>
        </p:spPr>
      </p:pic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DDC74CD-159F-4E7A-6A9A-4CEBC92D58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-71280" y="-82103"/>
            <a:ext cx="4371547" cy="6815794"/>
          </a:xfr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E6AC037-52F4-8B99-3E38-5A77F0B8D208}"/>
              </a:ext>
            </a:extLst>
          </p:cNvPr>
          <p:cNvSpPr txBox="1"/>
          <p:nvPr/>
        </p:nvSpPr>
        <p:spPr>
          <a:xfrm>
            <a:off x="2135322" y="283780"/>
            <a:ext cx="24432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/>
              <a:t>0011 1111 1111</a:t>
            </a:r>
          </a:p>
          <a:p>
            <a:r>
              <a:rPr lang="zh-CN" altLang="en-US" sz="1000" dirty="0"/>
              <a:t>清空接收完成 与 是否收到</a:t>
            </a:r>
            <a:r>
              <a:rPr lang="en-US" altLang="zh-CN" sz="1000" dirty="0"/>
              <a:t>0x0d</a:t>
            </a:r>
            <a:r>
              <a:rPr lang="zh-CN" altLang="en-US" sz="1000" dirty="0"/>
              <a:t>的标志位</a:t>
            </a:r>
            <a:endParaRPr lang="en-US" altLang="zh-CN" sz="1000" dirty="0"/>
          </a:p>
          <a:p>
            <a:endParaRPr lang="en-US" altLang="zh-CN" sz="1000" dirty="0"/>
          </a:p>
          <a:p>
            <a:r>
              <a:rPr lang="zh-CN" altLang="en-US" sz="1000" dirty="0"/>
              <a:t>但保留接收到的数据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8892F90-9CF9-4005-AB03-274DE5916A9D}"/>
              </a:ext>
            </a:extLst>
          </p:cNvPr>
          <p:cNvSpPr txBox="1"/>
          <p:nvPr/>
        </p:nvSpPr>
        <p:spPr>
          <a:xfrm>
            <a:off x="2696658" y="3619945"/>
            <a:ext cx="19736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1.LED</a:t>
            </a:r>
            <a:r>
              <a:rPr lang="zh-CN" altLang="en-US" dirty="0"/>
              <a:t>状态清零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对应状态位灯亮</a:t>
            </a:r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记录闪烁次数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824655D-9569-92A7-F148-77F89FF919A3}"/>
              </a:ext>
            </a:extLst>
          </p:cNvPr>
          <p:cNvSpPr txBox="1"/>
          <p:nvPr/>
        </p:nvSpPr>
        <p:spPr>
          <a:xfrm>
            <a:off x="335925" y="32887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接收完成的判断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94E3F21-35B9-51DB-68D9-B796F60ED6B6}"/>
              </a:ext>
            </a:extLst>
          </p:cNvPr>
          <p:cNvSpPr txBox="1"/>
          <p:nvPr/>
        </p:nvSpPr>
        <p:spPr>
          <a:xfrm>
            <a:off x="6785222" y="4710737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保留其他位，</a:t>
            </a:r>
            <a:endParaRPr lang="en-US" altLang="zh-CN" dirty="0"/>
          </a:p>
          <a:p>
            <a:r>
              <a:rPr lang="zh-CN" altLang="en-US" dirty="0"/>
              <a:t>但特定位清零</a:t>
            </a:r>
            <a:endParaRPr lang="en-US" altLang="zh-CN" dirty="0"/>
          </a:p>
          <a:p>
            <a:r>
              <a:rPr lang="zh-CN" altLang="en-US" dirty="0"/>
              <a:t>实现关灯</a:t>
            </a:r>
            <a:endParaRPr lang="en-US" altLang="zh-CN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0B8BF7D-1FD0-18A6-652B-50D6643D8E60}"/>
              </a:ext>
            </a:extLst>
          </p:cNvPr>
          <p:cNvSpPr txBox="1"/>
          <p:nvPr/>
        </p:nvSpPr>
        <p:spPr>
          <a:xfrm>
            <a:off x="10443079" y="5810361"/>
            <a:ext cx="6129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保留其他位，</a:t>
            </a:r>
            <a:endParaRPr lang="en-US" altLang="zh-CN" dirty="0"/>
          </a:p>
          <a:p>
            <a:r>
              <a:rPr lang="zh-CN" altLang="en-US" dirty="0"/>
              <a:t>但特定位置一</a:t>
            </a:r>
            <a:endParaRPr lang="en-US" altLang="zh-CN" dirty="0"/>
          </a:p>
          <a:p>
            <a:r>
              <a:rPr lang="zh-CN" altLang="en-US" dirty="0"/>
              <a:t>实现开灯</a:t>
            </a:r>
            <a:endParaRPr lang="en-US" altLang="zh-CN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1257A3D-F8F4-9ED3-9336-AA567E00E478}"/>
              </a:ext>
            </a:extLst>
          </p:cNvPr>
          <p:cNvSpPr/>
          <p:nvPr/>
        </p:nvSpPr>
        <p:spPr>
          <a:xfrm>
            <a:off x="2887430" y="3428999"/>
            <a:ext cx="5852974" cy="21544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8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字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933CD58-15B1-332A-CE9D-0427A53A3582}"/>
              </a:ext>
            </a:extLst>
          </p:cNvPr>
          <p:cNvSpPr txBox="1"/>
          <p:nvPr/>
        </p:nvSpPr>
        <p:spPr>
          <a:xfrm>
            <a:off x="7500898" y="636435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清零很重要！</a:t>
            </a:r>
          </a:p>
        </p:txBody>
      </p:sp>
    </p:spTree>
    <p:extLst>
      <p:ext uri="{BB962C8B-B14F-4D97-AF65-F5344CB8AC3E}">
        <p14:creationId xmlns:p14="http://schemas.microsoft.com/office/powerpoint/2010/main" val="3210034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25EDE89-BDA9-171C-D4EC-B0E39FCA8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27" y="0"/>
            <a:ext cx="7135877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2F59903-E6A5-27BE-302C-C6C28DB63AE4}"/>
              </a:ext>
            </a:extLst>
          </p:cNvPr>
          <p:cNvSpPr txBox="1"/>
          <p:nvPr/>
        </p:nvSpPr>
        <p:spPr>
          <a:xfrm>
            <a:off x="7447630" y="971154"/>
            <a:ext cx="38278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ASCII</a:t>
            </a:r>
          </a:p>
          <a:p>
            <a:r>
              <a:rPr lang="en-US" altLang="zh-CN" dirty="0"/>
              <a:t>‘0’   0x30</a:t>
            </a:r>
          </a:p>
          <a:p>
            <a:r>
              <a:rPr lang="en-US" altLang="zh-CN" dirty="0"/>
              <a:t>‘1’   0x31</a:t>
            </a:r>
          </a:p>
          <a:p>
            <a:r>
              <a:rPr lang="en-US" altLang="zh-CN" dirty="0"/>
              <a:t>‘F’   0x46</a:t>
            </a:r>
          </a:p>
          <a:p>
            <a:endParaRPr lang="en-US" altLang="zh-CN" dirty="0"/>
          </a:p>
          <a:p>
            <a:r>
              <a:rPr lang="en-US" altLang="zh-CN" dirty="0"/>
              <a:t>0x46-0x30=0x16	!=  0x0F</a:t>
            </a:r>
          </a:p>
          <a:p>
            <a:r>
              <a:rPr lang="en-US" altLang="zh-CN" dirty="0"/>
              <a:t>22-15=7</a:t>
            </a:r>
          </a:p>
          <a:p>
            <a:endParaRPr lang="en-US" altLang="zh-CN" dirty="0"/>
          </a:p>
          <a:p>
            <a:r>
              <a:rPr lang="en-US" altLang="zh-CN" dirty="0"/>
              <a:t>‘f’</a:t>
            </a:r>
            <a:r>
              <a:rPr lang="zh-CN" altLang="en-US" dirty="0"/>
              <a:t>的处理同上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0161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</Words>
  <Application>Microsoft Office PowerPoint</Application>
  <PresentationFormat>宽屏</PresentationFormat>
  <Paragraphs>37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1210438366@qq.com</dc:creator>
  <cp:lastModifiedBy>1210438366@qq.com</cp:lastModifiedBy>
  <cp:revision>1</cp:revision>
  <dcterms:created xsi:type="dcterms:W3CDTF">2023-08-30T11:06:22Z</dcterms:created>
  <dcterms:modified xsi:type="dcterms:W3CDTF">2023-08-30T11:06:31Z</dcterms:modified>
</cp:coreProperties>
</file>

<file path=docProps/thumbnail.jpeg>
</file>